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ela Gothic One"/>
      <p:regular r:id="rId15"/>
    </p:embeddedFont>
    <p:embeddedFont>
      <p:font typeface="Dela Gothic One"/>
      <p:regular r:id="rId16"/>
    </p:embeddedFont>
    <p:embeddedFont>
      <p:font typeface="DM Sans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59770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Jogo de Luta Dragon Ball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348043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Trabalho prático em Python com foco em POO. Criação de um jogo de luta inspirado em Dragon Ball. O jogo utiliza a biblioteca Pygame.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528518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Wallace V. Rosa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23778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Objetivo do Jogo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51913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1422" y="3591758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3519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Menu Interativo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4005263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jogador escolhe personagens para lutar.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351913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81193" y="3591758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3519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Combate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4005263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Luta até a barra de vida de um jogador zerar.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515897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51297" y="5231606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5158978"/>
            <a:ext cx="350055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Universo Dragon Ball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5645110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Inspirado no universo de Dragon Ball em 8 bits.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984861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Implementação com Pygame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Sprites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Animações e fundo compostos por sprites.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Comandos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Ações alternam entre frames de animação.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Imagens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584144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Pygame carrega e manipula as imagens.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54994"/>
            <a:ext cx="634496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Módulos do Código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892623"/>
            <a:ext cx="3705463" cy="1984177"/>
          </a:xfrm>
          <a:prstGeom prst="roundRect">
            <a:avLst>
              <a:gd name="adj" fmla="val 458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31168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personagens.py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3602950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Classes dos personagens com atributos e animações.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2892623"/>
            <a:ext cx="3705463" cy="1984177"/>
          </a:xfrm>
          <a:prstGeom prst="roundRect">
            <a:avLst>
              <a:gd name="adj" fmla="val 458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4542" y="3116818"/>
            <a:ext cx="325707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combate_colisoes.py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04542" y="3959185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Limita movimento e verifica colisões.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093375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531756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main.py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5803702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Fluxo principal, menu e controle dos personagens.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64603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Classe Person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2683669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2861" y="29002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Atributos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52861" y="3386376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Vida e dano.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709" y="3983593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52861" y="4200168"/>
            <a:ext cx="290548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Listas de Sprites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52861" y="4686300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Animações como andar e atacar.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5283518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52861" y="55000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Método Update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52861" y="5986224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Movimentação e atualização das animações.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480423"/>
            <a:ext cx="675370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Combate e Colisões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67991" y="2518053"/>
            <a:ext cx="30480" cy="4231124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1296472" y="2990255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839510" y="276177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2623" y="2834402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274808" y="2734628"/>
            <a:ext cx="413218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Limitação de Movimento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274808" y="3220760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Personagens não saem da tela.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296472" y="4472821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839510" y="424434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0356" y="4316968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274808" y="4217194"/>
            <a:ext cx="398025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Verificação de Colisões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274808" y="4703326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Detecta colisões entre personagens.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296472" y="5955387"/>
            <a:ext cx="758309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839510" y="5726906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32498" y="5799534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274808" y="5699760"/>
            <a:ext cx="310610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Aplicação de Dano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274808" y="6185892"/>
            <a:ext cx="61108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Dano aplicado quando ocorre colisão.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6942"/>
            <a:ext cx="719268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Conclusão do Projeto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36288" y="42713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Jogo Funcional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757499"/>
            <a:ext cx="38286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Baseado em sprites 2D e animações.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52909" y="4194750"/>
            <a:ext cx="15930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9934932" y="30426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Interação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4932" y="3528774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Jogadores controlam personagens.</a:t>
            </a:r>
            <a:endParaRPr lang="en-US" sz="17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232517" y="3238560"/>
            <a:ext cx="226100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9934932" y="5499973"/>
            <a:ext cx="32112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Combate Dinâmico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4932" y="5986105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Colisões e dano.</a:t>
            </a:r>
            <a:endParaRPr lang="en-US" sz="170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47814" y="5979497"/>
            <a:ext cx="238601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34041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Créditos e Referências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4090749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4709" y="4848939"/>
            <a:ext cx="232576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Sprites dos personagens: Sayanz55</a:t>
            </a:r>
            <a:endParaRPr lang="en-US" sz="17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5398" y="4090749"/>
            <a:ext cx="541615" cy="54161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95398" y="4848939"/>
            <a:ext cx="2325886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Menu principal: baraltech/Menu-System-PyGame</a:t>
            </a:r>
            <a:endParaRPr lang="en-US" sz="17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6205" y="4090749"/>
            <a:ext cx="541615" cy="54161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6205" y="4848939"/>
            <a:ext cx="232576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Background: the2dstagesfg/646086637616611328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2025-02-18T14:06:41Z</dcterms:created>
  <dcterms:modified xsi:type="dcterms:W3CDTF">2025-02-18T14:06:41Z</dcterms:modified>
</cp:coreProperties>
</file>